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sldIdLst>
    <p:sldId id="274" r:id="rId2"/>
    <p:sldId id="298" r:id="rId3"/>
    <p:sldId id="317" r:id="rId4"/>
    <p:sldId id="318" r:id="rId5"/>
    <p:sldId id="319" r:id="rId6"/>
    <p:sldId id="321" r:id="rId7"/>
    <p:sldId id="322" r:id="rId8"/>
    <p:sldId id="323" r:id="rId9"/>
    <p:sldId id="324" r:id="rId10"/>
    <p:sldId id="325" r:id="rId11"/>
    <p:sldId id="306" r:id="rId12"/>
  </p:sldIdLst>
  <p:sldSz cx="9144000" cy="6858000" type="screen4x3"/>
  <p:notesSz cx="6646863" cy="9777413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9900"/>
    <a:srgbClr val="000066"/>
    <a:srgbClr val="FF0000"/>
    <a:srgbClr val="66CCFF"/>
    <a:srgbClr val="FFFF00"/>
    <a:srgbClr val="F79479"/>
    <a:srgbClr val="FFFF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5" autoAdjust="0"/>
    <p:restoredTop sz="94622" autoAdjust="0"/>
  </p:normalViewPr>
  <p:slideViewPr>
    <p:cSldViewPr>
      <p:cViewPr varScale="1">
        <p:scale>
          <a:sx n="70" d="100"/>
          <a:sy n="70" d="100"/>
        </p:scale>
        <p:origin x="14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B3009855-E3D3-4DD5-BD8C-9A478B8A437C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7913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018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0B85AB77-73D4-4883-ABF2-827B599CE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6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F1A3CE-981C-4BE4-A2EB-70154EB70D2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34CFAB-8C70-46A2-B35F-87A6028178D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9055C0-A28B-42A2-A7BE-B582928C188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5402-3A79-4CEE-AED0-2A5ED48E8F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AE9D4D-B08F-4675-90C6-2CA5FF754B6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819D56-0B26-4589-84F7-F5D21A419AF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C2C945-1F23-4108-A05A-1EF6A8285A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313295-76AC-40AD-A130-446AA1BD59D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A7991-633F-4567-95B8-F4A725115C2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08072-9331-4912-BBF2-A6153B8CF68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625DC-5DA0-4BCE-9529-4CD47898B31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9AF6A1-09C0-40AE-9C32-799D7FCC37B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DA5FB16-4A0F-4CF5-86D1-2ED59CE7DB9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098" y="2030252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8085 Microprocessor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9098" y="6211669"/>
            <a:ext cx="1667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098" y="3264180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Lecture 8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087593" y="5980836"/>
            <a:ext cx="2581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ar-IQ" sz="2000" b="1" dirty="0" smtClean="0">
                <a:solidFill>
                  <a:schemeClr val="accent1">
                    <a:lumMod val="50000"/>
                  </a:schemeClr>
                </a:solidFill>
              </a:rPr>
              <a:t>المدرس إياد قيس عبد الكريم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0" grpId="0"/>
      <p:bldP spid="13" grpId="0"/>
      <p:bldP spid="9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38262"/>
            <a:ext cx="7248525" cy="450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10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9" y="304800"/>
            <a:ext cx="1527809" cy="1524000"/>
          </a:xfrm>
          <a:prstGeom prst="rect">
            <a:avLst/>
          </a:prstGeom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21336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شكراً لإصغائكم ...</a:t>
            </a:r>
            <a:endParaRPr lang="en-US" sz="54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124200" y="38862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أسئلة ؟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5226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58" y="1319166"/>
            <a:ext cx="7848600" cy="464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0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79970"/>
            <a:ext cx="8458200" cy="462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959" y="1059976"/>
            <a:ext cx="612457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1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21121"/>
            <a:ext cx="8440695" cy="448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5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019" y="1219199"/>
            <a:ext cx="7911275" cy="470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1166812"/>
            <a:ext cx="7983495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84" y="1100372"/>
            <a:ext cx="7629525" cy="496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5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78788"/>
            <a:ext cx="8001000" cy="468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6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6927</TotalTime>
  <Words>105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ayad</dc:creator>
  <cp:lastModifiedBy>Windows User</cp:lastModifiedBy>
  <cp:revision>811</cp:revision>
  <cp:lastPrinted>1601-01-01T00:00:00Z</cp:lastPrinted>
  <dcterms:created xsi:type="dcterms:W3CDTF">2012-02-17T15:29:24Z</dcterms:created>
  <dcterms:modified xsi:type="dcterms:W3CDTF">2018-11-10T20:16:14Z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