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3"/>
  </p:notesMasterIdLst>
  <p:sldIdLst>
    <p:sldId id="274" r:id="rId2"/>
    <p:sldId id="298" r:id="rId3"/>
    <p:sldId id="317" r:id="rId4"/>
    <p:sldId id="318" r:id="rId5"/>
    <p:sldId id="319" r:id="rId6"/>
    <p:sldId id="321" r:id="rId7"/>
    <p:sldId id="322" r:id="rId8"/>
    <p:sldId id="323" r:id="rId9"/>
    <p:sldId id="324" r:id="rId10"/>
    <p:sldId id="325" r:id="rId11"/>
    <p:sldId id="306" r:id="rId12"/>
  </p:sldIdLst>
  <p:sldSz cx="9144000" cy="6858000" type="screen4x3"/>
  <p:notesSz cx="6646863" cy="9777413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60093"/>
    <a:srgbClr val="009900"/>
    <a:srgbClr val="000066"/>
    <a:srgbClr val="FF0000"/>
    <a:srgbClr val="66CCFF"/>
    <a:srgbClr val="FFFF00"/>
    <a:srgbClr val="F79479"/>
    <a:srgbClr val="FFFF66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25" autoAdjust="0"/>
    <p:restoredTop sz="94622" autoAdjust="0"/>
  </p:normalViewPr>
  <p:slideViewPr>
    <p:cSldViewPr>
      <p:cViewPr varScale="1">
        <p:scale>
          <a:sx n="70" d="100"/>
          <a:sy n="70" d="100"/>
        </p:scale>
        <p:origin x="140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307" cy="4888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018" y="0"/>
            <a:ext cx="2880307" cy="4888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 eaLnBrk="0" hangingPunct="0">
              <a:defRPr sz="1200" smtClean="0"/>
            </a:lvl1pPr>
          </a:lstStyle>
          <a:p>
            <a:pPr>
              <a:defRPr/>
            </a:pPr>
            <a:fld id="{B3009855-E3D3-4DD5-BD8C-9A478B8A437C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79475" y="733425"/>
            <a:ext cx="4887913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687" y="4644271"/>
            <a:ext cx="5317490" cy="43998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86845"/>
            <a:ext cx="2880307" cy="4888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018" y="9286845"/>
            <a:ext cx="2880307" cy="4888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 eaLnBrk="0" hangingPunct="0">
              <a:defRPr sz="1200" smtClean="0"/>
            </a:lvl1pPr>
          </a:lstStyle>
          <a:p>
            <a:pPr>
              <a:defRPr/>
            </a:pPr>
            <a:fld id="{0B85AB77-73D4-4883-ABF2-827B599CE3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1067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1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3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1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AF1A3CE-981C-4BE4-A2EB-70154EB70D2F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1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C34CFAB-8C70-46A2-B35F-87A6028178DD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5" y="274642"/>
            <a:ext cx="1777471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69055C0-A28B-42A2-A7BE-B582928C1888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B5402-3A79-4CEE-AED0-2A5ED48E8F2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2AE9D4D-B08F-4675-90C6-2CA5FF754B66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8819D56-0B26-4589-84F7-F5D21A419AFB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3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3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BC2C945-1F23-4108-A05A-1EF6A8285AD5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9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2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A313295-76AC-40AD-A130-446AA1BD59DA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FFA7991-633F-4567-95B8-F4A725115C23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DD08072-9331-4912-BBF2-A6153B8CF68B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C6625DC-5DA0-4BCE-9529-4CD47898B314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4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4" y="6407946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29AF6A1-09C0-40AE-9C32-799D7FCC37B7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4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8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40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8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40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3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4" y="6407946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6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DA5FB16-4A0F-4CF5-86D1-2ED59CE7DB9C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</p:sldLayoutIdLst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30" y="304800"/>
            <a:ext cx="763904" cy="762000"/>
          </a:xfrm>
          <a:prstGeom prst="rect">
            <a:avLst/>
          </a:prstGeom>
        </p:spPr>
      </p:pic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6132923" y="294564"/>
            <a:ext cx="25363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جامعة ديالى / كلية الهندسة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9098" y="2030252"/>
            <a:ext cx="8839200" cy="118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0">
              <a:lnSpc>
                <a:spcPct val="150000"/>
              </a:lnSpc>
              <a:spcBef>
                <a:spcPts val="0"/>
              </a:spcBef>
            </a:pPr>
            <a:r>
              <a:rPr lang="en-US" sz="5400" b="1" dirty="0" smtClean="0">
                <a:solidFill>
                  <a:srgbClr val="002060"/>
                </a:solidFill>
              </a:rPr>
              <a:t>8085 Microprocessor</a:t>
            </a:r>
            <a:endParaRPr lang="en-US" sz="5400" b="1" dirty="0">
              <a:solidFill>
                <a:srgbClr val="002060"/>
              </a:solidFill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6334309" y="6974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قسم الهندسة الإلكترونية</a:t>
            </a:r>
            <a:endParaRPr lang="en-US" b="1" dirty="0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9098" y="6211669"/>
            <a:ext cx="166730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9098" y="3264180"/>
            <a:ext cx="8839200" cy="118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0">
              <a:lnSpc>
                <a:spcPct val="150000"/>
              </a:lnSpc>
              <a:spcBef>
                <a:spcPts val="0"/>
              </a:spcBef>
            </a:pPr>
            <a:r>
              <a:rPr lang="en-US" sz="5400" b="1" dirty="0" smtClean="0">
                <a:solidFill>
                  <a:srgbClr val="002060"/>
                </a:solidFill>
              </a:rPr>
              <a:t>Lecture 8</a:t>
            </a:r>
            <a:endParaRPr lang="en-US" sz="5400" b="1" dirty="0">
              <a:solidFill>
                <a:srgbClr val="002060"/>
              </a:solidFill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6087593" y="5980836"/>
            <a:ext cx="258170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lnSpc>
                <a:spcPct val="150000"/>
              </a:lnSpc>
              <a:spcBef>
                <a:spcPts val="0"/>
              </a:spcBef>
            </a:pPr>
            <a:r>
              <a:rPr lang="ar-IQ" sz="2000" b="1" dirty="0" smtClean="0">
                <a:solidFill>
                  <a:schemeClr val="accent1">
                    <a:lumMod val="50000"/>
                  </a:schemeClr>
                </a:solidFill>
              </a:rPr>
              <a:t>المدرس إياد قيس عبد الكريم</a:t>
            </a:r>
            <a:endParaRPr lang="en-US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7" grpId="0"/>
      <p:bldP spid="10" grpId="0"/>
      <p:bldP spid="13" grpId="0"/>
      <p:bldP spid="9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9099" y="6211669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30" y="304800"/>
            <a:ext cx="763904" cy="762000"/>
          </a:xfrm>
          <a:prstGeom prst="rect">
            <a:avLst/>
          </a:prstGeom>
        </p:spPr>
      </p:pic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6132923" y="294564"/>
            <a:ext cx="25363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جامعة ديالى / كلية الهندسة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6334309" y="6974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قسم الهندسة الإلكترونية</a:t>
            </a:r>
            <a:endParaRPr lang="en-US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338262"/>
            <a:ext cx="7248525" cy="4507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510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wheel spokes="8"/>
      </p:transition>
    </mc:Choice>
    <mc:Fallback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9099" y="6211669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29" y="304800"/>
            <a:ext cx="1527809" cy="1524000"/>
          </a:xfrm>
          <a:prstGeom prst="rect">
            <a:avLst/>
          </a:prstGeom>
        </p:spPr>
      </p:pic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733800" y="2133600"/>
            <a:ext cx="478328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ar-IQ" sz="5400" dirty="0" smtClean="0"/>
              <a:t>شكراً لإصغائكم ...</a:t>
            </a:r>
            <a:endParaRPr lang="en-US" sz="5400" dirty="0"/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3124200" y="3886200"/>
            <a:ext cx="478328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ar-IQ" sz="5400" dirty="0" smtClean="0"/>
              <a:t>أسئلة ؟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552263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9099" y="6211669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30" y="304800"/>
            <a:ext cx="763904" cy="762000"/>
          </a:xfrm>
          <a:prstGeom prst="rect">
            <a:avLst/>
          </a:prstGeom>
        </p:spPr>
      </p:pic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6132923" y="294564"/>
            <a:ext cx="25363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جامعة ديالى / كلية الهندسة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6334309" y="6974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قسم الهندسة الإلكترونية</a:t>
            </a:r>
            <a:endParaRPr lang="en-US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558" y="1319166"/>
            <a:ext cx="7848600" cy="4640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608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9099" y="6211669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30" y="304800"/>
            <a:ext cx="763904" cy="762000"/>
          </a:xfrm>
          <a:prstGeom prst="rect">
            <a:avLst/>
          </a:prstGeom>
        </p:spPr>
      </p:pic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6132923" y="294564"/>
            <a:ext cx="25363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جامعة ديالى / كلية الهندسة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6334309" y="6974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قسم الهندسة الإلكترونية</a:t>
            </a:r>
            <a:endParaRPr lang="en-US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179970"/>
            <a:ext cx="8458200" cy="4628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85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9099" y="6211669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30" y="304800"/>
            <a:ext cx="763904" cy="762000"/>
          </a:xfrm>
          <a:prstGeom prst="rect">
            <a:avLst/>
          </a:prstGeom>
        </p:spPr>
      </p:pic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6132923" y="294564"/>
            <a:ext cx="25363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جامعة ديالى / كلية الهندسة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6334309" y="6974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قسم الهندسة الإلكترونية</a:t>
            </a:r>
            <a:endParaRPr lang="en-US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3959" y="1059976"/>
            <a:ext cx="6124575" cy="496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210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9099" y="6211669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30" y="304800"/>
            <a:ext cx="763904" cy="762000"/>
          </a:xfrm>
          <a:prstGeom prst="rect">
            <a:avLst/>
          </a:prstGeom>
        </p:spPr>
      </p:pic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6132923" y="294564"/>
            <a:ext cx="25363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جامعة ديالى / كلية الهندسة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6334309" y="6974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قسم الهندسة الإلكترونية</a:t>
            </a:r>
            <a:endParaRPr lang="en-US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321121"/>
            <a:ext cx="8440695" cy="4487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756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9099" y="6211669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30" y="304800"/>
            <a:ext cx="763904" cy="762000"/>
          </a:xfrm>
          <a:prstGeom prst="rect">
            <a:avLst/>
          </a:prstGeom>
        </p:spPr>
      </p:pic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6132923" y="294564"/>
            <a:ext cx="25363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جامعة ديالى / كلية الهندسة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6334309" y="6974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قسم الهندسة الإلكترونية</a:t>
            </a:r>
            <a:endParaRPr lang="en-US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019" y="1219199"/>
            <a:ext cx="7911275" cy="470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212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9099" y="6211669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30" y="304800"/>
            <a:ext cx="763904" cy="762000"/>
          </a:xfrm>
          <a:prstGeom prst="rect">
            <a:avLst/>
          </a:prstGeom>
        </p:spPr>
      </p:pic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6132923" y="294564"/>
            <a:ext cx="25363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جامعة ديالى / كلية الهندسة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6334309" y="6974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قسم الهندسة الإلكترونية</a:t>
            </a:r>
            <a:endParaRPr lang="en-US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799" y="1166812"/>
            <a:ext cx="7983495" cy="482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63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9099" y="6211669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30" y="304800"/>
            <a:ext cx="763904" cy="762000"/>
          </a:xfrm>
          <a:prstGeom prst="rect">
            <a:avLst/>
          </a:prstGeom>
        </p:spPr>
      </p:pic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6132923" y="294564"/>
            <a:ext cx="25363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جامعة ديالى / كلية الهندسة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6334309" y="6974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قسم الهندسة الإلكترونية</a:t>
            </a:r>
            <a:endParaRPr lang="en-US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384" y="1100372"/>
            <a:ext cx="7629525" cy="496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753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9099" y="6211669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30" y="304800"/>
            <a:ext cx="763904" cy="762000"/>
          </a:xfrm>
          <a:prstGeom prst="rect">
            <a:avLst/>
          </a:prstGeom>
        </p:spPr>
      </p:pic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6132923" y="294564"/>
            <a:ext cx="25363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جامعة ديالى / كلية الهندسة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6334309" y="6974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قسم الهندسة الإلكترونية</a:t>
            </a:r>
            <a:endParaRPr lang="en-US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178788"/>
            <a:ext cx="8001000" cy="4684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567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wheel spokes="8"/>
      </p:transition>
    </mc:Choice>
    <mc:Fallback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/>
      <p:bldP spid="1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6927</TotalTime>
  <Words>105</Words>
  <Application>Microsoft Office PowerPoint</Application>
  <PresentationFormat>On-screen Show (4:3)</PresentationFormat>
  <Paragraphs>36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ayad</dc:creator>
  <cp:lastModifiedBy>Windows User</cp:lastModifiedBy>
  <cp:revision>811</cp:revision>
  <cp:lastPrinted>1601-01-01T00:00:00Z</cp:lastPrinted>
  <dcterms:created xsi:type="dcterms:W3CDTF">2012-02-17T15:29:24Z</dcterms:created>
  <dcterms:modified xsi:type="dcterms:W3CDTF">2018-11-10T20:16:14Z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